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1"/>
  </p:notesMasterIdLst>
  <p:sldIdLst>
    <p:sldId id="262" r:id="rId2"/>
    <p:sldId id="287" r:id="rId3"/>
    <p:sldId id="273" r:id="rId4"/>
    <p:sldId id="274" r:id="rId5"/>
    <p:sldId id="275" r:id="rId6"/>
    <p:sldId id="276" r:id="rId7"/>
    <p:sldId id="277" r:id="rId8"/>
    <p:sldId id="278" r:id="rId9"/>
    <p:sldId id="279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>
      <p:cViewPr varScale="1">
        <p:scale>
          <a:sx n="110" d="100"/>
          <a:sy n="110" d="100"/>
        </p:scale>
        <p:origin x="1782" y="114"/>
      </p:cViewPr>
      <p:guideLst>
        <p:guide orient="horz" pos="336"/>
        <p:guide orient="horz" pos="624"/>
        <p:guide pos="2880"/>
        <p:guide pos="239"/>
        <p:guide pos="576"/>
        <p:guide orient="horz" pos="3984"/>
        <p:guide orient="horz" pos="7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7AE923A-8ED6-4BED-B68A-4081ED237185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79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81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7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9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5.png"/><Relationship Id="rId4" Type="http://schemas.openxmlformats.org/officeDocument/2006/relationships/video" Target="../media/media4.mp4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422831"/>
              </p:ext>
            </p:extLst>
          </p:nvPr>
        </p:nvGraphicFramePr>
        <p:xfrm>
          <a:off x="152400" y="914400"/>
          <a:ext cx="8805237" cy="4983333"/>
        </p:xfrm>
        <a:graphic>
          <a:graphicData uri="http://schemas.openxmlformats.org/drawingml/2006/table">
            <a:tbl>
              <a:tblPr/>
              <a:tblGrid>
                <a:gridCol w="511296">
                  <a:extLst>
                    <a:ext uri="{9D8B030D-6E8A-4147-A177-3AD203B41FA5}">
                      <a16:colId xmlns:a16="http://schemas.microsoft.com/office/drawing/2014/main" val="1423148616"/>
                    </a:ext>
                  </a:extLst>
                </a:gridCol>
                <a:gridCol w="3205961">
                  <a:extLst>
                    <a:ext uri="{9D8B030D-6E8A-4147-A177-3AD203B41FA5}">
                      <a16:colId xmlns:a16="http://schemas.microsoft.com/office/drawing/2014/main" val="426438276"/>
                    </a:ext>
                  </a:extLst>
                </a:gridCol>
                <a:gridCol w="4202364">
                  <a:extLst>
                    <a:ext uri="{9D8B030D-6E8A-4147-A177-3AD203B41FA5}">
                      <a16:colId xmlns:a16="http://schemas.microsoft.com/office/drawing/2014/main" val="1338923338"/>
                    </a:ext>
                  </a:extLst>
                </a:gridCol>
                <a:gridCol w="452233">
                  <a:extLst>
                    <a:ext uri="{9D8B030D-6E8A-4147-A177-3AD203B41FA5}">
                      <a16:colId xmlns:a16="http://schemas.microsoft.com/office/drawing/2014/main" val="2178880409"/>
                    </a:ext>
                  </a:extLst>
                </a:gridCol>
                <a:gridCol w="433383">
                  <a:extLst>
                    <a:ext uri="{9D8B030D-6E8A-4147-A177-3AD203B41FA5}">
                      <a16:colId xmlns:a16="http://schemas.microsoft.com/office/drawing/2014/main" val="514776902"/>
                    </a:ext>
                  </a:extLst>
                </a:gridCol>
              </a:tblGrid>
              <a:tr h="5228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발견 시점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버그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사용자 동향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59617"/>
                  </a:ext>
                </a:extLst>
              </a:tr>
              <a:tr h="413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비정상 종료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진행 중 비정상 종료 후 오류 발생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(103:104)</a:t>
                      </a: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Ver.10.0.0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업데이트 이후 많은 유저가 멈춤 오류로 불편함을 겪고 있어 조속히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</a:t>
                      </a: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416295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2024.01.25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클라이언트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진행 중 남은 시간 끝나도 보너스 볼 넘어가지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홈런 더비 끝난 후 터치 동작하지 않음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887414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2024.01.26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리그 모드 위임 및 경기 중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위임 중 경기가 강제 종료되어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몰수패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처리됨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빈도수가 높아 조속한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756519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2024.01.28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타이틀 홀더 클라이언트 멈춤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Ver.10.0.0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업데이트 이후 발생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멈춤 오류와 같은 이유로 추정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16233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2024.02.12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종료되지 않고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진행되는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말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3:2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게임 종료돼야 하는데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강제로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진행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야구 룰 벗어나 공정하지 못한 결과 만들 수 있으니 수정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kern="0" spc="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657477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2024.02.17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비정상 출력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개막식 첫 타석에서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‘1.000’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출력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출루율은 정상 출력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 문제일 수 있으니 확인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56105"/>
                  </a:ext>
                </a:extLst>
              </a:tr>
              <a:tr h="5695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2024.02.23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클럽 대전 예측모드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개입모드 동시 발생 오류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예측모드에서 수동모드 전환 시 득점권에서 예측모드 실행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marR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진행에 영향 미칠 수 있으니 확인 필요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463922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256E44-F2A3-E35A-0C98-9B9E1CB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r>
              <a:rPr lang="en-US" altLang="ko-KR" dirty="0"/>
              <a:t>/9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08EDD-B4AF-FCD5-1707-52267F963473}"/>
              </a:ext>
            </a:extLst>
          </p:cNvPr>
          <p:cNvSpPr txBox="1"/>
          <p:nvPr/>
        </p:nvSpPr>
        <p:spPr>
          <a:xfrm>
            <a:off x="7806362" y="55518"/>
            <a:ext cx="11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조사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7D7B08E-F5BE-3CD4-7455-F6D2914F9F17}"/>
              </a:ext>
            </a:extLst>
          </p:cNvPr>
          <p:cNvSpPr txBox="1">
            <a:spLocks/>
          </p:cNvSpPr>
          <p:nvPr/>
        </p:nvSpPr>
        <p:spPr>
          <a:xfrm>
            <a:off x="152399" y="6026581"/>
            <a:ext cx="88052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프로야구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2024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공식 카페 버그신고 게시판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조사 기간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2024.01.25[Ver.10.0.0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업데이트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~ 2024.02.24)</a:t>
            </a:r>
            <a:endParaRPr 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08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5399B8F-C733-FF0D-2820-A5A173022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72393"/>
              </p:ext>
            </p:extLst>
          </p:nvPr>
        </p:nvGraphicFramePr>
        <p:xfrm>
          <a:off x="171450" y="912812"/>
          <a:ext cx="8801101" cy="54117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21:27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21:27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</a:t>
                      </a: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9, SM-G970N)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로비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30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프로야구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 한 번도 설치되지 않은 기기에 앱 설치 후 실행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BGM(2:15)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끝날 때까지 화면 대기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BGM(2:15)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종료 후 반복되지 않음을 확인할 수 있음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클라이언트가 최초 설치된 경우 발생하는 문제입니다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재실행해도 해당 문제가 발생하고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은 게임 플레이의 몰입도를 높이는 요소인 만큼 처음 게임에 접속하는 유저들의 게임 접근성을 높이기 위해 수정이 되었으면 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자동재생 이후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미재생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기기에서 같은 오류 발생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갤럭시탭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S6Lite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altLang="ko-KR" dirty="0"/>
              <a:t>/9</a:t>
            </a:r>
            <a:endParaRPr lang="en-US" dirty="0"/>
          </a:p>
        </p:txBody>
      </p:sp>
      <p:pic>
        <p:nvPicPr>
          <p:cNvPr id="2" name="컴투스프로야구2024_BGM 첫 재생 이후 미재생 오류">
            <a:hlinkClick r:id="" action="ppaction://media"/>
            <a:extLst>
              <a:ext uri="{FF2B5EF4-FFF2-40B4-BE49-F238E27FC236}">
                <a16:creationId xmlns:a16="http://schemas.microsoft.com/office/drawing/2014/main" id="{78386EA9-E331-63DC-35A9-3B3061911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6722" y="4267200"/>
            <a:ext cx="3657599" cy="1579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의류, 운동 경기, 인간의 얼굴이(가) 표시된 사진&#10;&#10;자동 생성된 설명">
            <a:extLst>
              <a:ext uri="{FF2B5EF4-FFF2-40B4-BE49-F238E27FC236}">
                <a16:creationId xmlns:a16="http://schemas.microsoft.com/office/drawing/2014/main" id="{D9B893AD-5738-CA17-9782-6E7AE02B7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21" y="4267199"/>
            <a:ext cx="3657600" cy="15796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18720"/>
              </p:ext>
            </p:extLst>
          </p:nvPr>
        </p:nvGraphicFramePr>
        <p:xfrm>
          <a:off x="171450" y="912812"/>
          <a:ext cx="8801101" cy="541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29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 로그인 불가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111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 후 게임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최초 로그인 화면 진입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최초 로그인 화면에서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연결 끊기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Guest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네트워크 오류 알림 화면 뜨면 확인 버튼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4.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 최초 로그인 화면에서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Guest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로그인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5. Guest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계정으로 플레이 화면에서 예 버튼 클릭해도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로그인되지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않음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479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신규 유저가 게임을 시작도 하기 전에 이탈할 가능성이 있으므로 빠른 수정바랍니다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3582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재연결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후에도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로그인되지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않음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오류 화면에서 </a:t>
                      </a:r>
                      <a:r>
                        <a:rPr lang="en-US" altLang="ko-KR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Wifi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연결 확인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4" name="컴투스프로야구2024_Wifi 재연결 후 로그인 불가 오류_갤럭시탭S6Lite">
            <a:hlinkClick r:id="" action="ppaction://media"/>
            <a:extLst>
              <a:ext uri="{FF2B5EF4-FFF2-40B4-BE49-F238E27FC236}">
                <a16:creationId xmlns:a16="http://schemas.microsoft.com/office/drawing/2014/main" id="{C029B507-7225-9085-BDD8-337C616F2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49" y="4254926"/>
            <a:ext cx="36576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스크린샷, 텍스트, 멀티미디어, 전자제품이(가) 표시된 사진&#10;&#10;자동 생성된 설명">
            <a:extLst>
              <a:ext uri="{FF2B5EF4-FFF2-40B4-BE49-F238E27FC236}">
                <a16:creationId xmlns:a16="http://schemas.microsoft.com/office/drawing/2014/main" id="{7F706CDA-4159-D1C6-6990-636C8D691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254926"/>
            <a:ext cx="36576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6782DEF-0A37-5997-685D-FBE52D3E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altLang="ko-KR" dirty="0"/>
              <a:t>/9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BB0D1-1867-A432-E24D-1881CED8D501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0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72287"/>
              </p:ext>
            </p:extLst>
          </p:nvPr>
        </p:nvGraphicFramePr>
        <p:xfrm>
          <a:off x="171450" y="912812"/>
          <a:ext cx="8801101" cy="5467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 - 2024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22:00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 - 2024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– 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22:00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</a:t>
                      </a:r>
                      <a:r>
                        <a:rPr lang="en-US" altLang="ko-KR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LDPlayer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9, SM-G970N)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인증실패 접속불가 후 접속불가 시간 추가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이상 잘못 입력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30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상태 진입 후 대기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이후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Hive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아이디 재로그인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잘못 입력되지 않아도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58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시간 추가됨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 이후 다시 동일 아이디로 로그인 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내의 추가 제한 걸립니다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테스트 환경에서 다른 시간에 재현했음에도 같은 오류 발생하니 빠른 수정바랍니다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갤럽시탭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_LD Player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2" name="그림 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430B2ED7-2519-F79A-50A7-ED5E496E8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267200"/>
            <a:ext cx="3600450" cy="1573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9FBE9D9-02EC-2086-A880-8038FC33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4267201"/>
            <a:ext cx="3593030" cy="1573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CD959B89-C76C-E49E-457B-AA3154D3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altLang="ko-KR" dirty="0"/>
              <a:t>/9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B477D-4FA9-ED6C-7618-C97D3FD317A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37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275834"/>
              </p:ext>
            </p:extLst>
          </p:nvPr>
        </p:nvGraphicFramePr>
        <p:xfrm>
          <a:off x="171450" y="912812"/>
          <a:ext cx="8801101" cy="5411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Minor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17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14:50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Ver.9.6.0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인증실패 접속불가 상황 인증메일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37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이상 잘못 입력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30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초간 접속 불가 상태 진입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선택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[Hive]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인증번호 메일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재발송되어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있음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760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인증번호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실패 시에도 다른 화면으로 이동하지 않으면 재발송이 활성화되어 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버튼 선택 시 인증 메일이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재발송되지만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인증번호 입력은 불가능합니다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발생해도 인게임에는 영향이 없으나 보안 관련 이슈가 발생할 수 있으니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5437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접속 불가 시간 경과 후 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재접속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불가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당시 접속 불가 화면 예시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재발송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버튼 활성화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9393B0B-82D5-4334-BC7B-D45FE0021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191000"/>
            <a:ext cx="3600450" cy="1638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87A776A5-C819-1159-AEAA-3363B0028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5" y="4191000"/>
            <a:ext cx="3600450" cy="1638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DEEEC74-3689-C361-56A6-987BE106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dirty="0"/>
              <a:t>/9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34599-24CE-187B-5626-4E6DB497C156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56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63890"/>
              </p:ext>
            </p:extLst>
          </p:nvPr>
        </p:nvGraphicFramePr>
        <p:xfrm>
          <a:off x="171450" y="912812"/>
          <a:ext cx="8801101" cy="5411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179627536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Trivial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29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18:23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29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18:23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 //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37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최신 버전 업데이트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아이콘 옆 플레이 패스 아이콘이 사라지며 알림 말풍선이 화면을 넘어 출력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31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완성도가 낮아 보일 수 있으므로 차후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989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 패스 없음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추천 상품 알림 말풍선 잘림 오류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 패스 존재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플레이어, 브랜드이(가) 표시된 사진&#10;&#10;자동 생성된 설명">
            <a:extLst>
              <a:ext uri="{FF2B5EF4-FFF2-40B4-BE49-F238E27FC236}">
                <a16:creationId xmlns:a16="http://schemas.microsoft.com/office/drawing/2014/main" id="{F8EC8EB6-2AA5-46A1-2F79-6FBA783E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3813160"/>
            <a:ext cx="3600450" cy="1791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4062CE-2702-FA44-9431-65DA0BDA2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761" y="3813160"/>
            <a:ext cx="3600451" cy="1791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1BE5B7-A701-2383-1213-9E12601A62D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dirty="0"/>
              <a:t>/9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EAC6A-907E-9C2A-A14E-A2BF4272CBF9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39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47337"/>
              </p:ext>
            </p:extLst>
          </p:nvPr>
        </p:nvGraphicFramePr>
        <p:xfrm>
          <a:off x="171450" y="912812"/>
          <a:ext cx="8801101" cy="5411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1238675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Trivial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낮음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22:30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22:30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선택 하이라이트 사이 걸침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529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 플레이 계정으로 로그인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화면 진입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주력 선수 연도 선택 화면 진입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위아래 슬라이드 하다 보면 낮은 확률로 걸침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309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 수 낮고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발생해도 인게임에는 영향이 없어 차후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3025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연도 선택 하이라이트 사이 걸침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E1A9BB4-20C2-9568-D904-5189962FE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85" y="3395293"/>
            <a:ext cx="5834169" cy="2549896"/>
          </a:xfrm>
          <a:prstGeom prst="rect">
            <a:avLst/>
          </a:prstGeom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B5BB15B-4DFC-9223-497E-F8DE5869A120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dirty="0"/>
              <a:t>/9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CEF02-5FA4-FA59-2F2D-EFFE6D40FFDA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8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37283-E4E7-C474-2D2C-6257FA59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6E94DA4-417F-A64E-5F35-58F3CF812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47958"/>
              </p:ext>
            </p:extLst>
          </p:nvPr>
        </p:nvGraphicFramePr>
        <p:xfrm>
          <a:off x="171450" y="912812"/>
          <a:ext cx="8801101" cy="546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3096686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45819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592856">
                  <a:extLst>
                    <a:ext uri="{9D8B030D-6E8A-4147-A177-3AD203B41FA5}">
                      <a16:colId xmlns:a16="http://schemas.microsoft.com/office/drawing/2014/main" val="2563044344"/>
                    </a:ext>
                  </a:extLst>
                </a:gridCol>
                <a:gridCol w="3149648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</a:tblGrid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15:10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15:10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 시 첫번째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30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최초 설치한 기기로 앱 실행</a:t>
                      </a:r>
                      <a:b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가이드 미션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친선 모드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선정 화면에서 클라이언트 재시작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창에서 확인 버튼 클릭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끝날 때까지 화면 대기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다음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 재생되지 않음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515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 시 첫번째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이후 다음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 재생되지 않습니다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화면에 이어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튜토리얼에서도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같은 문제가 발생했습니다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모드 플레이 중 해당 오류 발생 시 몰입도를 크게 해쳐 게임 접근성을 떨어뜨릴 수 있으니 수정되었으면 합니다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4430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중 클라이언트 재시작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_NOX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기기에서 같은 오류 발생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_</a:t>
                      </a:r>
                      <a:r>
                        <a:rPr lang="ko-KR" altLang="en-US" sz="110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갤럭시탭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S6Lite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3" name="튜토리얼 BGM 안들림 오류_녹스플레이어_240210">
            <a:hlinkClick r:id="" action="ppaction://media"/>
            <a:extLst>
              <a:ext uri="{FF2B5EF4-FFF2-40B4-BE49-F238E27FC236}">
                <a16:creationId xmlns:a16="http://schemas.microsoft.com/office/drawing/2014/main" id="{A00F1F3D-CBCE-E01E-5EC9-9775AB1DDA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4114800"/>
            <a:ext cx="3505200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운동 경기, 스포츠 유니폼, 플레이어이(가) 표시된 사진&#10;&#10;자동 생성된 설명">
            <a:extLst>
              <a:ext uri="{FF2B5EF4-FFF2-40B4-BE49-F238E27FC236}">
                <a16:creationId xmlns:a16="http://schemas.microsoft.com/office/drawing/2014/main" id="{B87942D8-7DD6-15C6-FE5D-927CEE9DC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92" y="4114800"/>
            <a:ext cx="3470835" cy="1971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0AD6AD3-E808-9932-B4DC-2CD404DB5A9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/9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DB764-02E3-1C21-A6A7-76DA6C9C0AC4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8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4848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69D4-0E69-0524-CE4B-DE43FA975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C19957-E1C7-37C3-05BF-1972C5D53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14094"/>
              </p:ext>
            </p:extLst>
          </p:nvPr>
        </p:nvGraphicFramePr>
        <p:xfrm>
          <a:off x="171450" y="912812"/>
          <a:ext cx="8801100" cy="5448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092">
                  <a:extLst>
                    <a:ext uri="{9D8B030D-6E8A-4147-A177-3AD203B41FA5}">
                      <a16:colId xmlns:a16="http://schemas.microsoft.com/office/drawing/2014/main" val="346412978"/>
                    </a:ext>
                  </a:extLst>
                </a:gridCol>
                <a:gridCol w="2495003">
                  <a:extLst>
                    <a:ext uri="{9D8B030D-6E8A-4147-A177-3AD203B41FA5}">
                      <a16:colId xmlns:a16="http://schemas.microsoft.com/office/drawing/2014/main" val="2044636887"/>
                    </a:ext>
                  </a:extLst>
                </a:gridCol>
                <a:gridCol w="601682">
                  <a:extLst>
                    <a:ext uri="{9D8B030D-6E8A-4147-A177-3AD203B41FA5}">
                      <a16:colId xmlns:a16="http://schemas.microsoft.com/office/drawing/2014/main" val="2580303305"/>
                    </a:ext>
                  </a:extLst>
                </a:gridCol>
                <a:gridCol w="1238675">
                  <a:extLst>
                    <a:ext uri="{9D8B030D-6E8A-4147-A177-3AD203B41FA5}">
                      <a16:colId xmlns:a16="http://schemas.microsoft.com/office/drawing/2014/main" val="2336211180"/>
                    </a:ext>
                  </a:extLst>
                </a:gridCol>
                <a:gridCol w="654645">
                  <a:extLst>
                    <a:ext uri="{9D8B030D-6E8A-4147-A177-3AD203B41FA5}">
                      <a16:colId xmlns:a16="http://schemas.microsoft.com/office/drawing/2014/main" val="2735286217"/>
                    </a:ext>
                  </a:extLst>
                </a:gridCol>
                <a:gridCol w="2495003">
                  <a:extLst>
                    <a:ext uri="{9D8B030D-6E8A-4147-A177-3AD203B41FA5}">
                      <a16:colId xmlns:a16="http://schemas.microsoft.com/office/drawing/2014/main" val="554102463"/>
                    </a:ext>
                  </a:extLst>
                </a:gridCol>
              </a:tblGrid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우선순위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</a:t>
                      </a:r>
                      <a:endParaRPr lang="ko-KR" altLang="en-US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심각도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Major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474436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빈도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상시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테스터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강영훈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357069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발생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07:25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일시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07:25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727183"/>
                  </a:ext>
                </a:extLst>
              </a:tr>
              <a:tr h="496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 환경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Ver.10.0.1</a:t>
                      </a:r>
                      <a:b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탭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S6 Lite(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안드로이드 버전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13, SM-P613) // NOX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플레이어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(7.0.5.9 /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갤럭시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S20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울트라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89094"/>
                  </a:ext>
                </a:extLst>
              </a:tr>
              <a:tr h="290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재생 시스템 오류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730104"/>
                  </a:ext>
                </a:extLst>
              </a:tr>
              <a:tr h="70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재현 방법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 최초 설치한 기기로 앱 실행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가이드 미션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친선 모드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’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선정 화면에서 클라이언트 재시작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창에서 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끝날 때까지 화면 대기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첫번째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멈춘 거 들은 후 확인 버튼 선택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정상 재생되며 두번째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도 이어서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재생됨</a:t>
                      </a:r>
                      <a:endParaRPr lang="en-US" altLang="ko-KR" sz="11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01795"/>
                  </a:ext>
                </a:extLst>
              </a:tr>
              <a:tr h="702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기대 결과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이어서 다시 시작 </a:t>
                      </a:r>
                      <a:r>
                        <a:rPr lang="ko-KR" altLang="en-US" sz="11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알림창에서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 재생만 재생되는 오류 확인 후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확인 버튼 선택 시 다음 화면부터는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정상 작동했습니다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오류를 기다리지 않고 바로 확인 버튼 선택 시 다음 화면에서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1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회만 재생되는 오류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확인했습니다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튜토리얼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시스템적 문제로 생각되어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시스템에도 문제가 될 수 있으니 빠른 수정 바랍니다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8986"/>
                  </a:ext>
                </a:extLst>
              </a:tr>
              <a:tr h="2350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참고 자료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기존 </a:t>
                      </a:r>
                      <a:r>
                        <a:rPr lang="en-US" altLang="ko-KR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나오지 않던 오류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2] </a:t>
                      </a:r>
                      <a:r>
                        <a:rPr lang="ko-KR" altLang="en-US" sz="11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대기 후 화면 진입 시 정상재생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3]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두번째 </a:t>
                      </a:r>
                      <a:r>
                        <a:rPr lang="en-US" altLang="ko-KR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BGM </a:t>
                      </a:r>
                      <a:r>
                        <a:rPr lang="ko-KR" altLang="en-US" sz="110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정상재생 확인</a:t>
                      </a:r>
                      <a:endParaRPr lang="en-US" altLang="ko-KR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81945"/>
                  </a:ext>
                </a:extLst>
              </a:tr>
            </a:tbl>
          </a:graphicData>
        </a:graphic>
      </p:graphicFrame>
      <p:pic>
        <p:nvPicPr>
          <p:cNvPr id="2" name="튜토리얼 BGM 안들림 오류_녹스플레이어_240210">
            <a:hlinkClick r:id="" action="ppaction://media"/>
            <a:extLst>
              <a:ext uri="{FF2B5EF4-FFF2-40B4-BE49-F238E27FC236}">
                <a16:creationId xmlns:a16="http://schemas.microsoft.com/office/drawing/2014/main" id="{E77F1447-BA0A-63E4-99F3-A4B6400D6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43050" y="4379651"/>
            <a:ext cx="2400300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튜토리얼 BGM 시스템 오류1_첫번째BGM_20240211">
            <a:hlinkClick r:id="" action="ppaction://media"/>
            <a:extLst>
              <a:ext uri="{FF2B5EF4-FFF2-40B4-BE49-F238E27FC236}">
                <a16:creationId xmlns:a16="http://schemas.microsoft.com/office/drawing/2014/main" id="{A5912C9B-09F4-20E2-AEB5-5F0B95CF57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22407" y="4379651"/>
            <a:ext cx="2400299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튜토리얼 BGM 시스템 오류2_두번째BGM_20240211">
            <a:hlinkClick r:id="" action="ppaction://media"/>
            <a:extLst>
              <a:ext uri="{FF2B5EF4-FFF2-40B4-BE49-F238E27FC236}">
                <a16:creationId xmlns:a16="http://schemas.microsoft.com/office/drawing/2014/main" id="{CF9DA3A9-666D-FA1A-C735-2598AEE704A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30340" y="4379651"/>
            <a:ext cx="2400300" cy="1350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29FB1E76-A7A2-1982-1616-082CD39E3E0E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/9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1411C-0659-3841-CA91-E4817B2F21F9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8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4848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5323</TotalTime>
  <Words>1545</Words>
  <Application>Microsoft Office PowerPoint</Application>
  <PresentationFormat>화면 슬라이드 쇼(4:3)</PresentationFormat>
  <Paragraphs>480</Paragraphs>
  <Slides>9</Slides>
  <Notes>4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르캉 카</cp:lastModifiedBy>
  <cp:revision>516</cp:revision>
  <dcterms:created xsi:type="dcterms:W3CDTF">2006-08-16T00:00:00Z</dcterms:created>
  <dcterms:modified xsi:type="dcterms:W3CDTF">2024-03-27T15:45:13Z</dcterms:modified>
  <cp:version/>
</cp:coreProperties>
</file>